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94660"/>
  </p:normalViewPr>
  <p:slideViewPr>
    <p:cSldViewPr snapToGrid="0">
      <p:cViewPr varScale="1">
        <p:scale>
          <a:sx n="21" d="100"/>
          <a:sy n="21" d="100"/>
        </p:scale>
        <p:origin x="33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O FABIO CORSINO" userId="7b025527-682b-4ba0-b0a4-61356f953a0a" providerId="ADAL" clId="{CB37AF30-037A-434C-95FE-A63BF49F869F}"/>
    <pc:docChg chg="modSld">
      <pc:chgData name="SANTO FABIO CORSINO" userId="7b025527-682b-4ba0-b0a4-61356f953a0a" providerId="ADAL" clId="{CB37AF30-037A-434C-95FE-A63BF49F869F}" dt="2024-05-11T17:08:33.927" v="22" actId="14100"/>
      <pc:docMkLst>
        <pc:docMk/>
      </pc:docMkLst>
      <pc:sldChg chg="modSp mod">
        <pc:chgData name="SANTO FABIO CORSINO" userId="7b025527-682b-4ba0-b0a4-61356f953a0a" providerId="ADAL" clId="{CB37AF30-037A-434C-95FE-A63BF49F869F}" dt="2024-05-11T17:08:33.927" v="22" actId="14100"/>
        <pc:sldMkLst>
          <pc:docMk/>
          <pc:sldMk cId="2355355474" sldId="256"/>
        </pc:sldMkLst>
        <pc:spChg chg="mod">
          <ac:chgData name="SANTO FABIO CORSINO" userId="7b025527-682b-4ba0-b0a4-61356f953a0a" providerId="ADAL" clId="{CB37AF30-037A-434C-95FE-A63BF49F869F}" dt="2024-05-11T17:07:59.675" v="15" actId="1038"/>
          <ac:spMkLst>
            <pc:docMk/>
            <pc:sldMk cId="2355355474" sldId="256"/>
            <ac:spMk id="4" creationId="{9D4742F5-B890-3AB6-AD6D-BE22ABDA5FE9}"/>
          </ac:spMkLst>
        </pc:spChg>
        <pc:spChg chg="mod">
          <ac:chgData name="SANTO FABIO CORSINO" userId="7b025527-682b-4ba0-b0a4-61356f953a0a" providerId="ADAL" clId="{CB37AF30-037A-434C-95FE-A63BF49F869F}" dt="2024-05-11T17:08:15.732" v="18" actId="14100"/>
          <ac:spMkLst>
            <pc:docMk/>
            <pc:sldMk cId="2355355474" sldId="256"/>
            <ac:spMk id="21" creationId="{445519C3-9B53-5081-EECA-394E3B85AAAE}"/>
          </ac:spMkLst>
        </pc:spChg>
        <pc:spChg chg="mod">
          <ac:chgData name="SANTO FABIO CORSINO" userId="7b025527-682b-4ba0-b0a4-61356f953a0a" providerId="ADAL" clId="{CB37AF30-037A-434C-95FE-A63BF49F869F}" dt="2024-05-11T17:08:10.763" v="17" actId="14100"/>
          <ac:spMkLst>
            <pc:docMk/>
            <pc:sldMk cId="2355355474" sldId="256"/>
            <ac:spMk id="22" creationId="{4E540BF3-569C-0F4A-0787-AFC54314C6D9}"/>
          </ac:spMkLst>
        </pc:spChg>
        <pc:spChg chg="mod">
          <ac:chgData name="SANTO FABIO CORSINO" userId="7b025527-682b-4ba0-b0a4-61356f953a0a" providerId="ADAL" clId="{CB37AF30-037A-434C-95FE-A63BF49F869F}" dt="2024-05-11T17:08:28.040" v="20" actId="14100"/>
          <ac:spMkLst>
            <pc:docMk/>
            <pc:sldMk cId="2355355474" sldId="256"/>
            <ac:spMk id="24" creationId="{961C167A-4802-4359-55E1-89482D1CE2B9}"/>
          </ac:spMkLst>
        </pc:spChg>
        <pc:spChg chg="mod">
          <ac:chgData name="SANTO FABIO CORSINO" userId="7b025527-682b-4ba0-b0a4-61356f953a0a" providerId="ADAL" clId="{CB37AF30-037A-434C-95FE-A63BF49F869F}" dt="2024-05-11T17:08:21.509" v="19" actId="14100"/>
          <ac:spMkLst>
            <pc:docMk/>
            <pc:sldMk cId="2355355474" sldId="256"/>
            <ac:spMk id="37" creationId="{2D76DBE1-C18F-8E86-CF43-8DB5BCAA5C50}"/>
          </ac:spMkLst>
        </pc:spChg>
        <pc:spChg chg="mod">
          <ac:chgData name="SANTO FABIO CORSINO" userId="7b025527-682b-4ba0-b0a4-61356f953a0a" providerId="ADAL" clId="{CB37AF30-037A-434C-95FE-A63BF49F869F}" dt="2024-05-11T17:08:31.066" v="21" actId="14100"/>
          <ac:spMkLst>
            <pc:docMk/>
            <pc:sldMk cId="2355355474" sldId="256"/>
            <ac:spMk id="38" creationId="{A446F21F-72C3-3425-8203-3889E295FA4C}"/>
          </ac:spMkLst>
        </pc:spChg>
        <pc:spChg chg="mod">
          <ac:chgData name="SANTO FABIO CORSINO" userId="7b025527-682b-4ba0-b0a4-61356f953a0a" providerId="ADAL" clId="{CB37AF30-037A-434C-95FE-A63BF49F869F}" dt="2024-05-11T17:08:33.927" v="22" actId="14100"/>
          <ac:spMkLst>
            <pc:docMk/>
            <pc:sldMk cId="2355355474" sldId="256"/>
            <ac:spMk id="39" creationId="{C341F27D-D07B-4E2F-7498-3B7CC0698B6A}"/>
          </ac:spMkLst>
        </pc:spChg>
        <pc:grpChg chg="mod">
          <ac:chgData name="SANTO FABIO CORSINO" userId="7b025527-682b-4ba0-b0a4-61356f953a0a" providerId="ADAL" clId="{CB37AF30-037A-434C-95FE-A63BF49F869F}" dt="2024-05-11T17:07:54.320" v="0" actId="1076"/>
          <ac:grpSpMkLst>
            <pc:docMk/>
            <pc:sldMk cId="2355355474" sldId="256"/>
            <ac:grpSpMk id="8" creationId="{4E253A43-B3A4-EBEA-A61D-34ABB59A0F99}"/>
          </ac:grpSpMkLst>
        </pc:grpChg>
      </pc:sldChg>
    </pc:docChg>
  </pc:docChgLst>
  <pc:docChgLst>
    <pc:chgData name="SANTO FABIO CORSINO" userId="7b025527-682b-4ba0-b0a4-61356f953a0a" providerId="ADAL" clId="{899405C8-FE15-4029-9607-814F79D08F1A}"/>
    <pc:docChg chg="undo custSel modSld">
      <pc:chgData name="SANTO FABIO CORSINO" userId="7b025527-682b-4ba0-b0a4-61356f953a0a" providerId="ADAL" clId="{899405C8-FE15-4029-9607-814F79D08F1A}" dt="2024-07-19T11:19:10.272" v="108" actId="207"/>
      <pc:docMkLst>
        <pc:docMk/>
      </pc:docMkLst>
      <pc:sldChg chg="modSp mod">
        <pc:chgData name="SANTO FABIO CORSINO" userId="7b025527-682b-4ba0-b0a4-61356f953a0a" providerId="ADAL" clId="{899405C8-FE15-4029-9607-814F79D08F1A}" dt="2024-07-19T11:19:10.272" v="108" actId="207"/>
        <pc:sldMkLst>
          <pc:docMk/>
          <pc:sldMk cId="2355355474" sldId="256"/>
        </pc:sldMkLst>
        <pc:spChg chg="mod">
          <ac:chgData name="SANTO FABIO CORSINO" userId="7b025527-682b-4ba0-b0a4-61356f953a0a" providerId="ADAL" clId="{899405C8-FE15-4029-9607-814F79D08F1A}" dt="2024-07-19T11:19:10.272" v="108" actId="207"/>
          <ac:spMkLst>
            <pc:docMk/>
            <pc:sldMk cId="2355355474" sldId="256"/>
            <ac:spMk id="4" creationId="{9D4742F5-B890-3AB6-AD6D-BE22ABDA5FE9}"/>
          </ac:spMkLst>
        </pc:spChg>
        <pc:spChg chg="mod">
          <ac:chgData name="SANTO FABIO CORSINO" userId="7b025527-682b-4ba0-b0a4-61356f953a0a" providerId="ADAL" clId="{899405C8-FE15-4029-9607-814F79D08F1A}" dt="2024-07-19T11:16:45.249" v="38" actId="20577"/>
          <ac:spMkLst>
            <pc:docMk/>
            <pc:sldMk cId="2355355474" sldId="256"/>
            <ac:spMk id="21" creationId="{445519C3-9B53-5081-EECA-394E3B85AAAE}"/>
          </ac:spMkLst>
        </pc:spChg>
        <pc:spChg chg="mod">
          <ac:chgData name="SANTO FABIO CORSINO" userId="7b025527-682b-4ba0-b0a4-61356f953a0a" providerId="ADAL" clId="{899405C8-FE15-4029-9607-814F79D08F1A}" dt="2024-07-19T11:16:36.069" v="10" actId="20577"/>
          <ac:spMkLst>
            <pc:docMk/>
            <pc:sldMk cId="2355355474" sldId="256"/>
            <ac:spMk id="22" creationId="{4E540BF3-569C-0F4A-0787-AFC54314C6D9}"/>
          </ac:spMkLst>
        </pc:spChg>
        <pc:spChg chg="mod">
          <ac:chgData name="SANTO FABIO CORSINO" userId="7b025527-682b-4ba0-b0a4-61356f953a0a" providerId="ADAL" clId="{899405C8-FE15-4029-9607-814F79D08F1A}" dt="2024-07-19T11:17:18.348" v="87" actId="20577"/>
          <ac:spMkLst>
            <pc:docMk/>
            <pc:sldMk cId="2355355474" sldId="256"/>
            <ac:spMk id="24" creationId="{961C167A-4802-4359-55E1-89482D1CE2B9}"/>
          </ac:spMkLst>
        </pc:spChg>
        <pc:spChg chg="mod">
          <ac:chgData name="SANTO FABIO CORSINO" userId="7b025527-682b-4ba0-b0a4-61356f953a0a" providerId="ADAL" clId="{899405C8-FE15-4029-9607-814F79D08F1A}" dt="2024-07-19T11:16:58.119" v="69" actId="20577"/>
          <ac:spMkLst>
            <pc:docMk/>
            <pc:sldMk cId="2355355474" sldId="256"/>
            <ac:spMk id="37" creationId="{2D76DBE1-C18F-8E86-CF43-8DB5BCAA5C50}"/>
          </ac:spMkLst>
        </pc:spChg>
        <pc:spChg chg="mod">
          <ac:chgData name="SANTO FABIO CORSINO" userId="7b025527-682b-4ba0-b0a4-61356f953a0a" providerId="ADAL" clId="{899405C8-FE15-4029-9607-814F79D08F1A}" dt="2024-07-19T11:17:38.645" v="107" actId="20577"/>
          <ac:spMkLst>
            <pc:docMk/>
            <pc:sldMk cId="2355355474" sldId="256"/>
            <ac:spMk id="38" creationId="{A446F21F-72C3-3425-8203-3889E295FA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08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36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25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7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76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10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02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39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58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2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89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4B206-A072-4DFD-9C7C-43760828737D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1C8C3-CB90-4AF0-9DF7-2842D95CF0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0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D4742F5-B890-3AB6-AD6D-BE22ABDA5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845" y="969555"/>
            <a:ext cx="14625795" cy="2539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6198" tIns="38099" rIns="76198" bIns="38099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>
              <a:tabLst>
                <a:tab pos="2550481" algn="ctr"/>
                <a:tab pos="5099640" algn="r"/>
              </a:tabLst>
            </a:pPr>
            <a:r>
              <a:rPr lang="en-GB" altLang="it-IT" sz="4000" b="1" i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SIDISA 2024</a:t>
            </a:r>
            <a:endParaRPr lang="it-IT" altLang="it-IT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 defTabSz="761970">
              <a:tabLst>
                <a:tab pos="2550481" algn="ctr"/>
                <a:tab pos="5099640" algn="r"/>
              </a:tabLst>
            </a:pPr>
            <a:r>
              <a:rPr lang="en-GB" altLang="it-IT" sz="4000" b="1" i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XII International Symposium on Environmental Engineering</a:t>
            </a:r>
            <a:endParaRPr lang="it-IT" altLang="it-IT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 defTabSz="761970">
              <a:tabLst>
                <a:tab pos="2550481" algn="ctr"/>
                <a:tab pos="5099640" algn="r"/>
              </a:tabLst>
            </a:pPr>
            <a:r>
              <a:rPr lang="en-GB" altLang="it-IT" sz="4000" b="1" i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Palermo, Italy, October 1 – 4, 2024</a:t>
            </a:r>
            <a:endParaRPr lang="it-IT" altLang="it-IT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 defTabSz="761970">
              <a:tabLst>
                <a:tab pos="2550481" algn="ctr"/>
                <a:tab pos="5099640" algn="r"/>
              </a:tabLst>
            </a:pPr>
            <a:endParaRPr lang="it-IT" altLang="it-IT" sz="4000" b="1" dirty="0">
              <a:cs typeface="Arial" panose="020B0604020202020204" pitchFamily="34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90F23711-A28C-D429-DCC4-6033E1BFE954}"/>
              </a:ext>
            </a:extLst>
          </p:cNvPr>
          <p:cNvCxnSpPr/>
          <p:nvPr/>
        </p:nvCxnSpPr>
        <p:spPr>
          <a:xfrm flipV="1">
            <a:off x="600075" y="4497593"/>
            <a:ext cx="23999471" cy="0"/>
          </a:xfrm>
          <a:prstGeom prst="line">
            <a:avLst/>
          </a:prstGeom>
          <a:ln w="76200">
            <a:solidFill>
              <a:srgbClr val="0090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4E253A43-B3A4-EBEA-A61D-34ABB59A0F99}"/>
              </a:ext>
            </a:extLst>
          </p:cNvPr>
          <p:cNvGrpSpPr/>
          <p:nvPr/>
        </p:nvGrpSpPr>
        <p:grpSpPr>
          <a:xfrm>
            <a:off x="305096" y="294573"/>
            <a:ext cx="4323606" cy="3889117"/>
            <a:chOff x="0" y="0"/>
            <a:chExt cx="952682" cy="844731"/>
          </a:xfrm>
        </p:grpSpPr>
        <p:pic>
          <p:nvPicPr>
            <p:cNvPr id="9" name="Immagine 8" descr="Immagine che contiene Policromia, arte, silhouette&#10;&#10;Descrizione generata automaticamente">
              <a:extLst>
                <a:ext uri="{FF2B5EF4-FFF2-40B4-BE49-F238E27FC236}">
                  <a16:creationId xmlns:a16="http://schemas.microsoft.com/office/drawing/2014/main" id="{9FCAF5FC-8866-B336-0C73-3A3DEB9C7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772" y="600891"/>
              <a:ext cx="930910" cy="243840"/>
            </a:xfrm>
            <a:prstGeom prst="rect">
              <a:avLst/>
            </a:prstGeom>
          </p:spPr>
        </p:pic>
        <p:pic>
          <p:nvPicPr>
            <p:cNvPr id="10" name="Immagine 9" descr="Immagine che contiene testo, Carattere, Blu elettrico, schermata&#10;&#10;Descrizione generata automaticamente">
              <a:extLst>
                <a:ext uri="{FF2B5EF4-FFF2-40B4-BE49-F238E27FC236}">
                  <a16:creationId xmlns:a16="http://schemas.microsoft.com/office/drawing/2014/main" id="{2AA6AE17-C4F7-F7F9-DA5B-AE5617113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52500" cy="662940"/>
            </a:xfrm>
            <a:prstGeom prst="rect">
              <a:avLst/>
            </a:prstGeom>
          </p:spPr>
        </p:pic>
      </p:grpSp>
      <p:sp>
        <p:nvSpPr>
          <p:cNvPr id="12" name="Rettangolo 11">
            <a:extLst>
              <a:ext uri="{FF2B5EF4-FFF2-40B4-BE49-F238E27FC236}">
                <a16:creationId xmlns:a16="http://schemas.microsoft.com/office/drawing/2014/main" id="{F234CBE9-8055-8273-3181-C01E59C432D6}"/>
              </a:ext>
            </a:extLst>
          </p:cNvPr>
          <p:cNvSpPr/>
          <p:nvPr/>
        </p:nvSpPr>
        <p:spPr>
          <a:xfrm>
            <a:off x="677044" y="4767073"/>
            <a:ext cx="23870179" cy="3315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5000" b="1" dirty="0">
                <a:solidFill>
                  <a:srgbClr val="0090D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Title</a:t>
            </a:r>
          </a:p>
          <a:p>
            <a:pPr algn="ctr">
              <a:defRPr/>
            </a:pPr>
            <a:endParaRPr lang="it-IT" sz="1333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nl-NL" sz="3333" dirty="0">
                <a:latin typeface="Arial" panose="020B0604020202020204" pitchFamily="34" charset="0"/>
                <a:cs typeface="Arial" panose="020B0604020202020204" pitchFamily="34" charset="0"/>
              </a:rPr>
              <a:t>Your name, co-author 1 name, co-author 2 name</a:t>
            </a:r>
            <a:endParaRPr lang="en-GB" altLang="nl-NL" sz="3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it-IT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2667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*Affiliation 1, contact </a:t>
            </a:r>
            <a:r>
              <a:rPr lang="fr-FR" sz="2667" b="1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details</a:t>
            </a:r>
            <a:endParaRPr lang="fr-FR" sz="2667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2667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**Affiliation 2, contact </a:t>
            </a:r>
            <a:r>
              <a:rPr lang="fr-FR" sz="2667" b="1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details</a:t>
            </a:r>
            <a:endParaRPr lang="fr-FR" sz="2667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2667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*** Affiliation 3, contact </a:t>
            </a:r>
            <a:r>
              <a:rPr lang="fr-FR" sz="2667" b="1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details</a:t>
            </a:r>
            <a:endParaRPr lang="fr-FR" sz="2667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it-IT" sz="1275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445519C3-9B53-5081-EECA-394E3B85AAAE}"/>
              </a:ext>
            </a:extLst>
          </p:cNvPr>
          <p:cNvSpPr/>
          <p:nvPr/>
        </p:nvSpPr>
        <p:spPr>
          <a:xfrm>
            <a:off x="652752" y="10690337"/>
            <a:ext cx="11814482" cy="9477979"/>
          </a:xfrm>
          <a:prstGeom prst="rect">
            <a:avLst/>
          </a:prstGeom>
          <a:ln>
            <a:solidFill>
              <a:srgbClr val="0090D0"/>
            </a:solidFill>
          </a:ln>
        </p:spPr>
        <p:txBody>
          <a:bodyPr wrap="square">
            <a:spAutoFit/>
          </a:bodyPr>
          <a:lstStyle/>
          <a:p>
            <a:pPr algn="just" hangingPunct="0"/>
            <a:r>
              <a:rPr lang="en-US" sz="2667" b="1" dirty="0">
                <a:solidFill>
                  <a:srgbClr val="0090D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algn="just"/>
            <a:r>
              <a:rPr lang="en-US" sz="2333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4E540BF3-569C-0F4A-0787-AFC54314C6D9}"/>
              </a:ext>
            </a:extLst>
          </p:cNvPr>
          <p:cNvSpPr/>
          <p:nvPr/>
        </p:nvSpPr>
        <p:spPr>
          <a:xfrm>
            <a:off x="652751" y="8012255"/>
            <a:ext cx="23894471" cy="2297809"/>
          </a:xfrm>
          <a:prstGeom prst="rect">
            <a:avLst/>
          </a:prstGeom>
          <a:ln>
            <a:solidFill>
              <a:srgbClr val="0090D0"/>
            </a:solidFill>
          </a:ln>
        </p:spPr>
        <p:txBody>
          <a:bodyPr wrap="square">
            <a:spAutoFit/>
          </a:bodyPr>
          <a:lstStyle/>
          <a:p>
            <a:pPr algn="just" hangingPunct="0"/>
            <a:r>
              <a:rPr lang="en-US" sz="2667" b="1" dirty="0">
                <a:solidFill>
                  <a:srgbClr val="0090D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  <a:p>
            <a:pPr algn="just"/>
            <a:r>
              <a:rPr lang="en-US" sz="2333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961C167A-4802-4359-55E1-89482D1CE2B9}"/>
              </a:ext>
            </a:extLst>
          </p:cNvPr>
          <p:cNvSpPr/>
          <p:nvPr/>
        </p:nvSpPr>
        <p:spPr>
          <a:xfrm>
            <a:off x="12732743" y="10675536"/>
            <a:ext cx="11866803" cy="17444199"/>
          </a:xfrm>
          <a:prstGeom prst="rect">
            <a:avLst/>
          </a:prstGeom>
          <a:ln>
            <a:solidFill>
              <a:srgbClr val="0090D0"/>
            </a:solidFill>
          </a:ln>
        </p:spPr>
        <p:txBody>
          <a:bodyPr wrap="square">
            <a:spAutoFit/>
          </a:bodyPr>
          <a:lstStyle/>
          <a:p>
            <a:pPr algn="just" hangingPunct="0"/>
            <a:r>
              <a:rPr lang="en-US" sz="2667" b="1" dirty="0">
                <a:solidFill>
                  <a:srgbClr val="0090D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AND DISCUSSIONS</a:t>
            </a: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333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33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1.</a:t>
            </a:r>
            <a:r>
              <a:rPr lang="en-GB" sz="2333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Table title (</a:t>
            </a:r>
            <a:r>
              <a:rPr lang="en-GB" sz="2333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centered</a:t>
            </a:r>
            <a:r>
              <a:rPr lang="en-GB" sz="2333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GB" sz="1275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333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33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1.</a:t>
            </a:r>
            <a:r>
              <a:rPr lang="en-GB" sz="2333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Table title (</a:t>
            </a:r>
            <a:r>
              <a:rPr lang="en-GB" sz="2333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centered</a:t>
            </a:r>
            <a:r>
              <a:rPr lang="en-GB" sz="2333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2333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333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Tabella 34">
            <a:extLst>
              <a:ext uri="{FF2B5EF4-FFF2-40B4-BE49-F238E27FC236}">
                <a16:creationId xmlns:a16="http://schemas.microsoft.com/office/drawing/2014/main" id="{9AAC86A8-634B-D1CA-65B3-8D3EFFF42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629860"/>
              </p:ext>
            </p:extLst>
          </p:nvPr>
        </p:nvGraphicFramePr>
        <p:xfrm>
          <a:off x="15315677" y="13817499"/>
          <a:ext cx="5875704" cy="1525254"/>
        </p:xfrm>
        <a:graphic>
          <a:graphicData uri="http://schemas.openxmlformats.org/drawingml/2006/table">
            <a:tbl>
              <a:tblPr firstRow="1" firstCol="1" bandRow="1"/>
              <a:tblGrid>
                <a:gridCol w="1958568">
                  <a:extLst>
                    <a:ext uri="{9D8B030D-6E8A-4147-A177-3AD203B41FA5}">
                      <a16:colId xmlns:a16="http://schemas.microsoft.com/office/drawing/2014/main" val="750388575"/>
                    </a:ext>
                  </a:extLst>
                </a:gridCol>
                <a:gridCol w="1958568">
                  <a:extLst>
                    <a:ext uri="{9D8B030D-6E8A-4147-A177-3AD203B41FA5}">
                      <a16:colId xmlns:a16="http://schemas.microsoft.com/office/drawing/2014/main" val="4151969043"/>
                    </a:ext>
                  </a:extLst>
                </a:gridCol>
                <a:gridCol w="1958568">
                  <a:extLst>
                    <a:ext uri="{9D8B030D-6E8A-4147-A177-3AD203B41FA5}">
                      <a16:colId xmlns:a16="http://schemas.microsoft.com/office/drawing/2014/main" val="779287175"/>
                    </a:ext>
                  </a:extLst>
                </a:gridCol>
              </a:tblGrid>
              <a:tr h="466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Title column </a:t>
                      </a:r>
                      <a:endParaRPr lang="it-IT" sz="3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Title column </a:t>
                      </a:r>
                      <a:endParaRPr lang="it-IT" sz="3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Title column </a:t>
                      </a:r>
                      <a:endParaRPr lang="it-IT" sz="3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0202577"/>
                  </a:ext>
                </a:extLst>
              </a:tr>
              <a:tr h="352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Text </a:t>
                      </a:r>
                      <a:endParaRPr lang="it-IT" sz="3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Text </a:t>
                      </a:r>
                      <a:endParaRPr lang="it-IT" sz="3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Text </a:t>
                      </a:r>
                      <a:endParaRPr lang="it-IT" sz="3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825811"/>
                  </a:ext>
                </a:extLst>
              </a:tr>
              <a:tr h="352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Text </a:t>
                      </a:r>
                      <a:endParaRPr lang="it-IT" sz="3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Text </a:t>
                      </a:r>
                      <a:endParaRPr lang="it-IT" sz="3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3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393295"/>
                  </a:ext>
                </a:extLst>
              </a:tr>
              <a:tr h="352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3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3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9705" algn="l"/>
                        </a:tabLst>
                      </a:pPr>
                      <a:r>
                        <a:rPr lang="en-GB" sz="2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3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149" marR="571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738729"/>
                  </a:ext>
                </a:extLst>
              </a:tr>
            </a:tbl>
          </a:graphicData>
        </a:graphic>
      </p:graphicFrame>
      <p:pic>
        <p:nvPicPr>
          <p:cNvPr id="36" name="Immagine 35">
            <a:extLst>
              <a:ext uri="{FF2B5EF4-FFF2-40B4-BE49-F238E27FC236}">
                <a16:creationId xmlns:a16="http://schemas.microsoft.com/office/drawing/2014/main" id="{3B57F20D-1A07-727E-AD4D-A906D591A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6921" y="16588431"/>
            <a:ext cx="7573216" cy="4542633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Rettangolo 36">
            <a:extLst>
              <a:ext uri="{FF2B5EF4-FFF2-40B4-BE49-F238E27FC236}">
                <a16:creationId xmlns:a16="http://schemas.microsoft.com/office/drawing/2014/main" id="{2D76DBE1-C18F-8E86-CF43-8DB5BCAA5C50}"/>
              </a:ext>
            </a:extLst>
          </p:cNvPr>
          <p:cNvSpPr/>
          <p:nvPr/>
        </p:nvSpPr>
        <p:spPr>
          <a:xfrm>
            <a:off x="652751" y="20549714"/>
            <a:ext cx="11814481" cy="12709057"/>
          </a:xfrm>
          <a:prstGeom prst="rect">
            <a:avLst/>
          </a:prstGeom>
          <a:ln>
            <a:solidFill>
              <a:srgbClr val="0090D0"/>
            </a:solidFill>
          </a:ln>
        </p:spPr>
        <p:txBody>
          <a:bodyPr wrap="square">
            <a:spAutoFit/>
          </a:bodyPr>
          <a:lstStyle/>
          <a:p>
            <a:pPr algn="just" hangingPunct="0"/>
            <a:r>
              <a:rPr lang="en-US" sz="2667" b="1" dirty="0">
                <a:solidFill>
                  <a:srgbClr val="0090D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AND METHODS</a:t>
            </a:r>
          </a:p>
          <a:p>
            <a:pPr algn="just"/>
            <a:r>
              <a:rPr lang="en-US" sz="2333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A446F21F-72C3-3425-8203-3889E295FA4C}"/>
              </a:ext>
            </a:extLst>
          </p:cNvPr>
          <p:cNvSpPr/>
          <p:nvPr/>
        </p:nvSpPr>
        <p:spPr>
          <a:xfrm>
            <a:off x="12732743" y="28385343"/>
            <a:ext cx="11814479" cy="2656818"/>
          </a:xfrm>
          <a:prstGeom prst="rect">
            <a:avLst/>
          </a:prstGeom>
          <a:ln>
            <a:solidFill>
              <a:srgbClr val="0090D0"/>
            </a:solidFill>
          </a:ln>
        </p:spPr>
        <p:txBody>
          <a:bodyPr wrap="square">
            <a:spAutoFit/>
          </a:bodyPr>
          <a:lstStyle/>
          <a:p>
            <a:pPr algn="just" hangingPunct="0"/>
            <a:r>
              <a:rPr lang="en-US" sz="2667" b="1" dirty="0">
                <a:solidFill>
                  <a:srgbClr val="0090D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algn="just"/>
            <a:r>
              <a:rPr lang="en-US" sz="2333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C341F27D-D07B-4E2F-7498-3B7CC0698B6A}"/>
              </a:ext>
            </a:extLst>
          </p:cNvPr>
          <p:cNvSpPr/>
          <p:nvPr/>
        </p:nvSpPr>
        <p:spPr>
          <a:xfrm>
            <a:off x="12732743" y="31265485"/>
            <a:ext cx="11814479" cy="1982979"/>
          </a:xfrm>
          <a:prstGeom prst="rect">
            <a:avLst/>
          </a:prstGeom>
          <a:ln>
            <a:solidFill>
              <a:srgbClr val="0090D0"/>
            </a:solidFill>
          </a:ln>
        </p:spPr>
        <p:txBody>
          <a:bodyPr wrap="square">
            <a:spAutoFit/>
          </a:bodyPr>
          <a:lstStyle/>
          <a:p>
            <a:pPr algn="just" hangingPunct="0"/>
            <a:r>
              <a:rPr lang="en-US" sz="2667" b="1" dirty="0">
                <a:solidFill>
                  <a:srgbClr val="0090D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algn="just">
              <a:lnSpc>
                <a:spcPct val="107000"/>
              </a:lnSpc>
              <a:spcAft>
                <a:spcPts val="667"/>
              </a:spcAft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 Becker S., Thompson A., “The title of the paper” in Proceedings of Conference Title, where it took place, date of conference, page ??, (year of publication).</a:t>
            </a:r>
            <a:endParaRPr lang="it-I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67"/>
              </a:spcAft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Jones P.A., Book Title, Publisher, City (year of publication).</a:t>
            </a:r>
            <a:endParaRPr lang="it-I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67"/>
              </a:spcAft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[3] Stones R., Green J.M., “The title of the paper,” Journal Name, Vol, page ??, (year of publication).</a:t>
            </a:r>
            <a:endParaRPr lang="it-I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22004BED-D960-6AD4-1885-3D28F5E0AC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51" y="33466798"/>
            <a:ext cx="23999471" cy="2289936"/>
          </a:xfrm>
          <a:prstGeom prst="rect">
            <a:avLst/>
          </a:prstGeom>
        </p:spPr>
      </p:pic>
      <p:grpSp>
        <p:nvGrpSpPr>
          <p:cNvPr id="3" name="Gruppo 2">
            <a:extLst>
              <a:ext uri="{FF2B5EF4-FFF2-40B4-BE49-F238E27FC236}">
                <a16:creationId xmlns:a16="http://schemas.microsoft.com/office/drawing/2014/main" id="{1E731C3E-586C-A6E4-1A1A-153E692E52FA}"/>
              </a:ext>
            </a:extLst>
          </p:cNvPr>
          <p:cNvGrpSpPr/>
          <p:nvPr/>
        </p:nvGrpSpPr>
        <p:grpSpPr>
          <a:xfrm>
            <a:off x="19348718" y="-38408"/>
            <a:ext cx="6580937" cy="4670742"/>
            <a:chOff x="-905242" y="-199514"/>
            <a:chExt cx="6580937" cy="4670742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331406F7-0D98-1A75-D367-2DF3574C9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075" y="3624844"/>
              <a:ext cx="153949" cy="846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76198" tIns="38099" rIns="76198" bIns="38099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it-IT" sz="5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A7CE77F4-19EE-48E6-0990-05BB7B1B1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075" y="53921"/>
              <a:ext cx="153949" cy="273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76198" tIns="38099" rIns="76198" bIns="38099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it-IT" sz="1275"/>
            </a:p>
          </p:txBody>
        </p:sp>
        <p:pic>
          <p:nvPicPr>
            <p:cNvPr id="47" name="Immagine 46" descr="Immagine che contiene Elementi grafici, Carattere, logo, simbolo&#10;&#10;Descrizione generata automaticamente">
              <a:extLst>
                <a:ext uri="{FF2B5EF4-FFF2-40B4-BE49-F238E27FC236}">
                  <a16:creationId xmlns:a16="http://schemas.microsoft.com/office/drawing/2014/main" id="{24762D8C-9076-9373-2E5F-245FDC345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05242" y="-199514"/>
              <a:ext cx="6580937" cy="2020463"/>
            </a:xfrm>
            <a:prstGeom prst="rect">
              <a:avLst/>
            </a:prstGeom>
          </p:spPr>
        </p:pic>
        <p:pic>
          <p:nvPicPr>
            <p:cNvPr id="2061" name="Picture 13" descr="GITISA | Gruppo Italiano di Ingegneria Sanitaria Ambientale">
              <a:extLst>
                <a:ext uri="{FF2B5EF4-FFF2-40B4-BE49-F238E27FC236}">
                  <a16:creationId xmlns:a16="http://schemas.microsoft.com/office/drawing/2014/main" id="{4C33064B-E4C7-6859-79C0-BCC7F7CDF9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044" y="1600184"/>
              <a:ext cx="3760131" cy="14100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 descr="ANDIS | Associazione Nazionale di Ingengeria Sanitaria Ambientale – ANDIS | Associazione  Nazionale di Ingengeria Sanitaria Ambientale">
              <a:extLst>
                <a:ext uri="{FF2B5EF4-FFF2-40B4-BE49-F238E27FC236}">
                  <a16:creationId xmlns:a16="http://schemas.microsoft.com/office/drawing/2014/main" id="{54B3DADF-3D1B-1E4E-EB32-DA513EB2B2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044" y="3298843"/>
              <a:ext cx="3827501" cy="766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F6BAAFBB-57DD-F451-837F-54A54A5A916E}"/>
              </a:ext>
            </a:extLst>
          </p:cNvPr>
          <p:cNvCxnSpPr/>
          <p:nvPr/>
        </p:nvCxnSpPr>
        <p:spPr>
          <a:xfrm flipV="1">
            <a:off x="592082" y="33567161"/>
            <a:ext cx="23999471" cy="0"/>
          </a:xfrm>
          <a:prstGeom prst="line">
            <a:avLst/>
          </a:prstGeom>
          <a:ln w="76200">
            <a:solidFill>
              <a:srgbClr val="0090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35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Tema 2022">
  <a:themeElements>
    <a:clrScheme name="Office 2013 - Tema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296</TotalTime>
  <Words>182</Words>
  <Application>Microsoft Office PowerPoint</Application>
  <PresentationFormat>Personalizzato</PresentationFormat>
  <Paragraphs>139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Tema 2022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SANTO FABIO CORSINO</dc:creator>
  <cp:lastModifiedBy>MICHELE TORREGROSSA</cp:lastModifiedBy>
  <cp:revision>3</cp:revision>
  <dcterms:created xsi:type="dcterms:W3CDTF">2024-01-19T06:36:32Z</dcterms:created>
  <dcterms:modified xsi:type="dcterms:W3CDTF">2024-08-08T10:41:46Z</dcterms:modified>
</cp:coreProperties>
</file>