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2" r:id="rId3"/>
    <p:sldId id="263" r:id="rId4"/>
    <p:sldId id="261" r:id="rId5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D0"/>
    <a:srgbClr val="0090C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6433" autoAdjust="0"/>
  </p:normalViewPr>
  <p:slideViewPr>
    <p:cSldViewPr snapToGrid="0">
      <p:cViewPr varScale="1">
        <p:scale>
          <a:sx n="58" d="100"/>
          <a:sy n="58" d="100"/>
        </p:scale>
        <p:origin x="18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pic>
        <p:nvPicPr>
          <p:cNvPr id="3" name="Immagin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18"/>
          <a:stretch/>
        </p:blipFill>
        <p:spPr>
          <a:xfrm>
            <a:off x="0" y="-4875"/>
            <a:ext cx="9144000" cy="2361424"/>
          </a:xfrm>
          <a:prstGeom prst="rect">
            <a:avLst/>
          </a:prstGeom>
        </p:spPr>
      </p:pic>
      <p:grpSp>
        <p:nvGrpSpPr>
          <p:cNvPr id="4" name="Gruppo 3">
            <a:extLst>
              <a:ext uri="{FF2B5EF4-FFF2-40B4-BE49-F238E27FC236}">
                <a16:creationId xmlns:a16="http://schemas.microsoft.com/office/drawing/2014/main" id="{0F88708E-382A-5284-BAE4-384B1243F0C8}"/>
              </a:ext>
            </a:extLst>
          </p:cNvPr>
          <p:cNvGrpSpPr/>
          <p:nvPr userDrawn="1"/>
        </p:nvGrpSpPr>
        <p:grpSpPr>
          <a:xfrm>
            <a:off x="1578974" y="5913252"/>
            <a:ext cx="6411834" cy="799016"/>
            <a:chOff x="462046" y="1742506"/>
            <a:chExt cx="8278015" cy="1109071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5349FDBF-12B8-35D5-F022-36CD116AB9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7746" y="1970237"/>
              <a:ext cx="2932315" cy="586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1787BC52-BEE6-D9AF-77ED-40DDE33A33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8429" y="1844670"/>
              <a:ext cx="2839317" cy="837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79E6EFE-D489-91FE-5A60-BD65BDF44A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046" y="1742506"/>
              <a:ext cx="2218141" cy="1109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4D06F34B-A04B-7F9E-4207-CE30CDC0D6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876" y="0"/>
            <a:ext cx="6668488" cy="1184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76198" tIns="38099" rIns="76198" bIns="38099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>
              <a:tabLst>
                <a:tab pos="2550481" algn="ctr"/>
                <a:tab pos="5099640" algn="r"/>
              </a:tabLst>
            </a:pPr>
            <a:r>
              <a:rPr lang="en-GB" altLang="it-IT" b="1" i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SIDISA 2024</a:t>
            </a:r>
            <a:endParaRPr lang="it-IT" altLang="it-IT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761970">
              <a:tabLst>
                <a:tab pos="2550481" algn="ctr"/>
                <a:tab pos="5099640" algn="r"/>
              </a:tabLst>
            </a:pPr>
            <a:r>
              <a:rPr lang="en-GB" altLang="it-IT" b="1" i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XII International Symposium on Environmental Engineering</a:t>
            </a:r>
            <a:endParaRPr lang="it-IT" altLang="it-IT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761970">
              <a:tabLst>
                <a:tab pos="2550481" algn="ctr"/>
                <a:tab pos="5099640" algn="r"/>
              </a:tabLst>
            </a:pPr>
            <a:r>
              <a:rPr lang="en-GB" altLang="it-IT" b="1" i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Palermo, Italy, October 1 – 4, 2024</a:t>
            </a:r>
            <a:endParaRPr lang="it-IT" altLang="it-IT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761970">
              <a:tabLst>
                <a:tab pos="2550481" algn="ctr"/>
                <a:tab pos="5099640" algn="r"/>
              </a:tabLst>
            </a:pPr>
            <a:endParaRPr lang="it-IT" altLang="it-IT" b="1" dirty="0"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1F7EC56-F9E2-A0EC-9292-F83F0FB231A0}"/>
              </a:ext>
            </a:extLst>
          </p:cNvPr>
          <p:cNvSpPr/>
          <p:nvPr userDrawn="1"/>
        </p:nvSpPr>
        <p:spPr>
          <a:xfrm>
            <a:off x="1156224" y="1035459"/>
            <a:ext cx="6624000" cy="18000"/>
          </a:xfrm>
          <a:prstGeom prst="rect">
            <a:avLst/>
          </a:prstGeom>
          <a:solidFill>
            <a:schemeClr val="bg1"/>
          </a:solidFill>
          <a:ln>
            <a:solidFill>
              <a:srgbClr val="0090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95447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205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29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668367A-9754-45F6-B0CC-9879C6BC2270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DB9FD2E-6496-4D1A-B2F1-9C877EDF0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76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26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30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18"/>
          <a:stretch/>
        </p:blipFill>
        <p:spPr>
          <a:xfrm>
            <a:off x="0" y="-4875"/>
            <a:ext cx="9144000" cy="2361424"/>
          </a:xfrm>
          <a:prstGeom prst="rect">
            <a:avLst/>
          </a:prstGeom>
        </p:spPr>
      </p:pic>
      <p:grpSp>
        <p:nvGrpSpPr>
          <p:cNvPr id="5" name="Gruppo 4">
            <a:extLst>
              <a:ext uri="{FF2B5EF4-FFF2-40B4-BE49-F238E27FC236}">
                <a16:creationId xmlns:a16="http://schemas.microsoft.com/office/drawing/2014/main" id="{0F88708E-382A-5284-BAE4-384B1243F0C8}"/>
              </a:ext>
            </a:extLst>
          </p:cNvPr>
          <p:cNvGrpSpPr/>
          <p:nvPr/>
        </p:nvGrpSpPr>
        <p:grpSpPr>
          <a:xfrm>
            <a:off x="1578974" y="5913252"/>
            <a:ext cx="6411834" cy="799016"/>
            <a:chOff x="462046" y="1742506"/>
            <a:chExt cx="8278015" cy="1109071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5349FDBF-12B8-35D5-F022-36CD116AB9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7746" y="1970237"/>
              <a:ext cx="2932315" cy="586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1787BC52-BEE6-D9AF-77ED-40DDE33A33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8429" y="1844670"/>
              <a:ext cx="2839317" cy="837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C79E6EFE-D489-91FE-5A60-BD65BDF44A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046" y="1742506"/>
              <a:ext cx="2218141" cy="1109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4D06F34B-A04B-7F9E-4207-CE30CDC0D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756" y="0"/>
            <a:ext cx="6668488" cy="1184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76198" tIns="38099" rIns="76198" bIns="38099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>
              <a:tabLst>
                <a:tab pos="2550481" algn="ctr"/>
                <a:tab pos="5099640" algn="r"/>
              </a:tabLst>
            </a:pPr>
            <a:r>
              <a:rPr lang="en-GB" altLang="it-IT" b="1" i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SIDISA 2024</a:t>
            </a:r>
            <a:endParaRPr lang="it-IT" altLang="it-IT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761970">
              <a:tabLst>
                <a:tab pos="2550481" algn="ctr"/>
                <a:tab pos="5099640" algn="r"/>
              </a:tabLst>
            </a:pPr>
            <a:r>
              <a:rPr lang="en-GB" altLang="it-IT" b="1" i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XII International Symposium on Environmental Engineering</a:t>
            </a:r>
            <a:endParaRPr lang="it-IT" altLang="it-IT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761970">
              <a:tabLst>
                <a:tab pos="2550481" algn="ctr"/>
                <a:tab pos="5099640" algn="r"/>
              </a:tabLst>
            </a:pPr>
            <a:r>
              <a:rPr lang="en-GB" altLang="it-IT" b="1" i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Palermo, Italy, October 1 – 4, 2024</a:t>
            </a:r>
            <a:endParaRPr lang="it-IT" altLang="it-IT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761970">
              <a:tabLst>
                <a:tab pos="2550481" algn="ctr"/>
                <a:tab pos="5099640" algn="r"/>
              </a:tabLst>
            </a:pPr>
            <a:endParaRPr lang="it-IT" altLang="it-IT" b="1" dirty="0">
              <a:cs typeface="Arial" panose="020B060402020202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1F7EC56-F9E2-A0EC-9292-F83F0FB231A0}"/>
              </a:ext>
            </a:extLst>
          </p:cNvPr>
          <p:cNvSpPr/>
          <p:nvPr/>
        </p:nvSpPr>
        <p:spPr>
          <a:xfrm>
            <a:off x="1156224" y="1035459"/>
            <a:ext cx="6624000" cy="18000"/>
          </a:xfrm>
          <a:prstGeom prst="rect">
            <a:avLst/>
          </a:prstGeom>
          <a:solidFill>
            <a:schemeClr val="bg1"/>
          </a:solidFill>
          <a:ln>
            <a:solidFill>
              <a:srgbClr val="0090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963035" y="2726379"/>
            <a:ext cx="7217930" cy="414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7500" tIns="33750" rIns="67500" bIns="33750">
            <a:spAutoFit/>
          </a:bodyPr>
          <a:lstStyle/>
          <a:p>
            <a:pPr algn="ctr">
              <a:lnSpc>
                <a:spcPts val="2745"/>
              </a:lnSpc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  <a:tab pos="7058025" algn="l"/>
              </a:tabLst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Presentation Title </a:t>
            </a:r>
            <a:endParaRPr lang="it-IT" sz="2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772878" y="3260883"/>
            <a:ext cx="7217930" cy="3341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7500" tIns="33750" rIns="67500" bIns="33750">
            <a:spAutoFit/>
          </a:bodyPr>
          <a:lstStyle/>
          <a:p>
            <a:pPr marL="672704" indent="-672704" algn="ctr">
              <a:lnSpc>
                <a:spcPts val="2250"/>
              </a:lnSpc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</a:pPr>
            <a:r>
              <a:rPr lang="it-IT" sz="1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Name Surname1, Name Surname2, Name Surname3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404303" y="3630713"/>
            <a:ext cx="4636581" cy="283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7500" tIns="33750" rIns="67500" bIns="33750">
            <a:spAutoFit/>
          </a:bodyPr>
          <a:lstStyle/>
          <a:p>
            <a:pPr algn="just">
              <a:tabLst>
                <a:tab pos="0" algn="l"/>
                <a:tab pos="335756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Affiliation (Department of…, University of…, Country)</a:t>
            </a:r>
            <a:endParaRPr lang="it-IT" sz="14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70349" y="5055358"/>
            <a:ext cx="4149586" cy="3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7500" tIns="33750" rIns="67500" bIns="33750">
            <a:spAutoFit/>
          </a:bodyPr>
          <a:lstStyle/>
          <a:p>
            <a:r>
              <a:rPr lang="it-IT" sz="1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Palermo - </a:t>
            </a:r>
            <a:r>
              <a:rPr lang="it-IT" sz="160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October</a:t>
            </a:r>
            <a:r>
              <a:rPr lang="it-IT" sz="1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2, 2024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BCB83CCE-C86A-7685-5926-21C036DC2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593" y="4818650"/>
            <a:ext cx="4149586" cy="8068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7500" tIns="33750" rIns="67500" bIns="33750">
            <a:spAutoFit/>
          </a:bodyPr>
          <a:lstStyle/>
          <a:p>
            <a:pPr algn="ctr"/>
            <a:r>
              <a:rPr lang="it-IT" sz="1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Speaker:</a:t>
            </a:r>
          </a:p>
          <a:p>
            <a:pPr algn="ctr"/>
            <a:endParaRPr lang="it-IT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-IT" sz="1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0117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id="{0E57B5B1-E0ED-6D15-370F-A891CAB0E64E}"/>
              </a:ext>
            </a:extLst>
          </p:cNvPr>
          <p:cNvGrpSpPr/>
          <p:nvPr/>
        </p:nvGrpSpPr>
        <p:grpSpPr>
          <a:xfrm>
            <a:off x="75101" y="100725"/>
            <a:ext cx="1051735" cy="969425"/>
            <a:chOff x="0" y="0"/>
            <a:chExt cx="952682" cy="844731"/>
          </a:xfrm>
        </p:grpSpPr>
        <p:pic>
          <p:nvPicPr>
            <p:cNvPr id="12" name="Immagine 11" descr="Immagine che contiene Policromia, arte, silhouette&#10;&#10;Descrizione generata automaticamente">
              <a:extLst>
                <a:ext uri="{FF2B5EF4-FFF2-40B4-BE49-F238E27FC236}">
                  <a16:creationId xmlns:a16="http://schemas.microsoft.com/office/drawing/2014/main" id="{435FBE2B-E228-A1AA-2417-9057CFACB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772" y="600891"/>
              <a:ext cx="930910" cy="243840"/>
            </a:xfrm>
            <a:prstGeom prst="rect">
              <a:avLst/>
            </a:prstGeom>
          </p:spPr>
        </p:pic>
        <p:pic>
          <p:nvPicPr>
            <p:cNvPr id="13" name="Immagine 12" descr="Immagine che contiene testo, Carattere, Blu elettrico, schermata&#10;&#10;Descrizione generata automaticamente">
              <a:extLst>
                <a:ext uri="{FF2B5EF4-FFF2-40B4-BE49-F238E27FC236}">
                  <a16:creationId xmlns:a16="http://schemas.microsoft.com/office/drawing/2014/main" id="{3D99F79D-E248-5863-11D7-B92248319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52500" cy="662940"/>
            </a:xfrm>
            <a:prstGeom prst="rect">
              <a:avLst/>
            </a:prstGeom>
          </p:spPr>
        </p:pic>
      </p:grpSp>
      <p:pic>
        <p:nvPicPr>
          <p:cNvPr id="14" name="Picture 2" descr="Università degli Studi di Palermo | No Escape Room">
            <a:extLst>
              <a:ext uri="{FF2B5EF4-FFF2-40B4-BE49-F238E27FC236}">
                <a16:creationId xmlns:a16="http://schemas.microsoft.com/office/drawing/2014/main" id="{1623EF94-B30C-C3E8-92D3-B1CCDC0E2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85" y="182673"/>
            <a:ext cx="809845" cy="80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752A56D9-7E1D-87A7-30EC-00B4694B5BBB}"/>
              </a:ext>
            </a:extLst>
          </p:cNvPr>
          <p:cNvSpPr/>
          <p:nvPr/>
        </p:nvSpPr>
        <p:spPr>
          <a:xfrm>
            <a:off x="1293019" y="518451"/>
            <a:ext cx="6677963" cy="45719"/>
          </a:xfrm>
          <a:prstGeom prst="rect">
            <a:avLst/>
          </a:prstGeom>
          <a:solidFill>
            <a:srgbClr val="0090CF"/>
          </a:solidFill>
          <a:ln>
            <a:solidFill>
              <a:srgbClr val="0090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EDE2A43C-016B-C2C3-D717-C95A721B5EA6}"/>
              </a:ext>
            </a:extLst>
          </p:cNvPr>
          <p:cNvSpPr/>
          <p:nvPr/>
        </p:nvSpPr>
        <p:spPr>
          <a:xfrm flipV="1">
            <a:off x="267003" y="6546028"/>
            <a:ext cx="8609994" cy="45719"/>
          </a:xfrm>
          <a:prstGeom prst="rect">
            <a:avLst/>
          </a:prstGeom>
          <a:solidFill>
            <a:srgbClr val="0090CF"/>
          </a:solidFill>
          <a:ln>
            <a:solidFill>
              <a:srgbClr val="0090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314346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01406" y="4299813"/>
            <a:ext cx="1165784" cy="322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7500" tIns="33750" rIns="67500" bIns="33750">
            <a:spAutoFit/>
          </a:bodyPr>
          <a:lstStyle/>
          <a:p>
            <a:pPr marL="672704" indent="-672704" algn="just">
              <a:lnSpc>
                <a:spcPts val="2250"/>
              </a:lnSpc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</a:pPr>
            <a:r>
              <a:rPr lang="it-IT" sz="1200" b="1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Supported</a:t>
            </a:r>
            <a:r>
              <a:rPr lang="it-IT" sz="12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 by</a:t>
            </a: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17277" y="2095567"/>
            <a:ext cx="7564011" cy="414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7500" tIns="33750" rIns="67500" bIns="33750">
            <a:spAutoFit/>
          </a:bodyPr>
          <a:lstStyle/>
          <a:p>
            <a:pPr algn="ctr">
              <a:lnSpc>
                <a:spcPts val="2745"/>
              </a:lnSpc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  <a:tab pos="7058025" algn="l"/>
              </a:tabLst>
            </a:pPr>
            <a:r>
              <a:rPr lang="en-US" sz="21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Thank you</a:t>
            </a:r>
            <a:endParaRPr lang="it-IT" sz="21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998286" y="2941955"/>
            <a:ext cx="7147427" cy="363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7500" tIns="33750" rIns="67500" bIns="33750">
            <a:spAutoFit/>
          </a:bodyPr>
          <a:lstStyle/>
          <a:p>
            <a:pPr marL="672704" indent="-672704" algn="ctr">
              <a:lnSpc>
                <a:spcPts val="2250"/>
              </a:lnSpc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</a:pPr>
            <a:r>
              <a:rPr lang="it-IT" sz="21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mail @ mail.com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9758E8C3-E495-3B20-2F78-C420C9F83825}"/>
              </a:ext>
            </a:extLst>
          </p:cNvPr>
          <p:cNvGrpSpPr/>
          <p:nvPr/>
        </p:nvGrpSpPr>
        <p:grpSpPr>
          <a:xfrm>
            <a:off x="75101" y="100725"/>
            <a:ext cx="1051735" cy="969425"/>
            <a:chOff x="0" y="0"/>
            <a:chExt cx="952682" cy="844731"/>
          </a:xfrm>
        </p:grpSpPr>
        <p:pic>
          <p:nvPicPr>
            <p:cNvPr id="3" name="Immagine 2" descr="Immagine che contiene Policromia, arte, silhouette&#10;&#10;Descrizione generata automaticamente">
              <a:extLst>
                <a:ext uri="{FF2B5EF4-FFF2-40B4-BE49-F238E27FC236}">
                  <a16:creationId xmlns:a16="http://schemas.microsoft.com/office/drawing/2014/main" id="{D59B0DD5-5BA8-1690-D732-D1E15B932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772" y="600891"/>
              <a:ext cx="930910" cy="243840"/>
            </a:xfrm>
            <a:prstGeom prst="rect">
              <a:avLst/>
            </a:prstGeom>
          </p:spPr>
        </p:pic>
        <p:pic>
          <p:nvPicPr>
            <p:cNvPr id="4" name="Immagine 3" descr="Immagine che contiene testo, Carattere, Blu elettrico, schermata&#10;&#10;Descrizione generata automaticamente">
              <a:extLst>
                <a:ext uri="{FF2B5EF4-FFF2-40B4-BE49-F238E27FC236}">
                  <a16:creationId xmlns:a16="http://schemas.microsoft.com/office/drawing/2014/main" id="{FAA418E2-7DAA-FB56-B334-F730AB4C3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52500" cy="662940"/>
            </a:xfrm>
            <a:prstGeom prst="rect">
              <a:avLst/>
            </a:prstGeom>
          </p:spPr>
        </p:pic>
      </p:grpSp>
      <p:pic>
        <p:nvPicPr>
          <p:cNvPr id="5" name="Picture 2" descr="Università degli Studi di Palermo | No Escape Room">
            <a:extLst>
              <a:ext uri="{FF2B5EF4-FFF2-40B4-BE49-F238E27FC236}">
                <a16:creationId xmlns:a16="http://schemas.microsoft.com/office/drawing/2014/main" id="{8540F92F-6513-353B-8706-9D85EEE67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85" y="182673"/>
            <a:ext cx="809845" cy="80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90733376-32DA-C3F1-B4C0-C002341F42EE}"/>
              </a:ext>
            </a:extLst>
          </p:cNvPr>
          <p:cNvSpPr/>
          <p:nvPr/>
        </p:nvSpPr>
        <p:spPr>
          <a:xfrm>
            <a:off x="1293019" y="518451"/>
            <a:ext cx="6677963" cy="45719"/>
          </a:xfrm>
          <a:prstGeom prst="rect">
            <a:avLst/>
          </a:prstGeom>
          <a:solidFill>
            <a:srgbClr val="0090CF"/>
          </a:solidFill>
          <a:ln>
            <a:solidFill>
              <a:srgbClr val="0090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0CF92893-8539-EC13-E7ED-3DF9C9D01B00}"/>
              </a:ext>
            </a:extLst>
          </p:cNvPr>
          <p:cNvGrpSpPr/>
          <p:nvPr/>
        </p:nvGrpSpPr>
        <p:grpSpPr>
          <a:xfrm>
            <a:off x="2455677" y="4726423"/>
            <a:ext cx="4287209" cy="2084973"/>
            <a:chOff x="1733990" y="4886302"/>
            <a:chExt cx="4287209" cy="2084973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56401B93-DE81-B906-BDF5-D06C23B295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4010" y="4886302"/>
              <a:ext cx="717826" cy="702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>
              <a:extLst>
                <a:ext uri="{FF2B5EF4-FFF2-40B4-BE49-F238E27FC236}">
                  <a16:creationId xmlns:a16="http://schemas.microsoft.com/office/drawing/2014/main" id="{F03B909F-FEEB-9721-3ED0-8445EA9DF5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4828" y="4947488"/>
              <a:ext cx="651488" cy="637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6">
              <a:extLst>
                <a:ext uri="{FF2B5EF4-FFF2-40B4-BE49-F238E27FC236}">
                  <a16:creationId xmlns:a16="http://schemas.microsoft.com/office/drawing/2014/main" id="{C2D8B111-3193-07A1-A3E2-ED177B05C0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3234" y="4947488"/>
              <a:ext cx="1173852" cy="637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8">
              <a:extLst>
                <a:ext uri="{FF2B5EF4-FFF2-40B4-BE49-F238E27FC236}">
                  <a16:creationId xmlns:a16="http://schemas.microsoft.com/office/drawing/2014/main" id="{6EA00510-2A58-FD0A-A1F3-A1186B09F0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454" y="5749743"/>
              <a:ext cx="1556863" cy="363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>
              <a:extLst>
                <a:ext uri="{FF2B5EF4-FFF2-40B4-BE49-F238E27FC236}">
                  <a16:creationId xmlns:a16="http://schemas.microsoft.com/office/drawing/2014/main" id="{2A748DB5-7AAE-A720-2078-68680BBCF2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5403" y="5727507"/>
              <a:ext cx="1286611" cy="38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2">
              <a:extLst>
                <a:ext uri="{FF2B5EF4-FFF2-40B4-BE49-F238E27FC236}">
                  <a16:creationId xmlns:a16="http://schemas.microsoft.com/office/drawing/2014/main" id="{197936D9-D034-511C-D915-2567F20D8D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990" y="5727507"/>
              <a:ext cx="1070377" cy="417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4">
              <a:extLst>
                <a:ext uri="{FF2B5EF4-FFF2-40B4-BE49-F238E27FC236}">
                  <a16:creationId xmlns:a16="http://schemas.microsoft.com/office/drawing/2014/main" id="{19E12007-9D3A-C502-5C11-7C70FC0C74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5585" y="6271074"/>
              <a:ext cx="803639" cy="574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6">
              <a:extLst>
                <a:ext uri="{FF2B5EF4-FFF2-40B4-BE49-F238E27FC236}">
                  <a16:creationId xmlns:a16="http://schemas.microsoft.com/office/drawing/2014/main" id="{118546AD-3205-F22D-758D-A3B6D11305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1389" y="6346174"/>
              <a:ext cx="1299810" cy="447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FFD4AAB9-7AE4-E34F-2FC7-DCC695AD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4819" y="4951234"/>
              <a:ext cx="489091" cy="641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Ministero dell'Ambiente e della Sicurezza Energetica">
              <a:extLst>
                <a:ext uri="{FF2B5EF4-FFF2-40B4-BE49-F238E27FC236}">
                  <a16:creationId xmlns:a16="http://schemas.microsoft.com/office/drawing/2014/main" id="{07C1FE6C-42D0-5C46-3ABA-BE64DB0176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367" y="6268659"/>
              <a:ext cx="1208500" cy="702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Governance - Commissario Unico Depurazione">
              <a:extLst>
                <a:ext uri="{FF2B5EF4-FFF2-40B4-BE49-F238E27FC236}">
                  <a16:creationId xmlns:a16="http://schemas.microsoft.com/office/drawing/2014/main" id="{B7B66695-1CAF-1329-EB24-83D69F6A8A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4091" y="6264913"/>
              <a:ext cx="693794" cy="684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12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Tema 2022">
  <a:themeElements>
    <a:clrScheme name="Office 2013 - Tema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277</TotalTime>
  <Words>56</Words>
  <Application>Microsoft Office PowerPoint</Application>
  <PresentationFormat>Presentazione su schermo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Office 2013 - Tema 2022</vt:lpstr>
      <vt:lpstr>1_Personalizza struttura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MICHELE TORREGROSSA</cp:lastModifiedBy>
  <cp:revision>39</cp:revision>
  <cp:lastPrinted>2021-04-20T17:33:48Z</cp:lastPrinted>
  <dcterms:created xsi:type="dcterms:W3CDTF">2021-04-20T16:32:30Z</dcterms:created>
  <dcterms:modified xsi:type="dcterms:W3CDTF">2024-08-08T11:38:03Z</dcterms:modified>
</cp:coreProperties>
</file>